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21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  <p:sldMasterId id="2147483655" r:id="rId2"/>
  </p:sldMasterIdLst>
  <p:notesMasterIdLst>
    <p:notesMasterId r:id="rId26"/>
  </p:notesMasterIdLst>
  <p:sldIdLst>
    <p:sldId id="256" r:id="rId3"/>
    <p:sldId id="321" r:id="rId4"/>
    <p:sldId id="333" r:id="rId5"/>
    <p:sldId id="334" r:id="rId6"/>
    <p:sldId id="335" r:id="rId7"/>
    <p:sldId id="336" r:id="rId8"/>
    <p:sldId id="337" r:id="rId9"/>
    <p:sldId id="322" r:id="rId10"/>
    <p:sldId id="257" r:id="rId11"/>
    <p:sldId id="320" r:id="rId12"/>
    <p:sldId id="345" r:id="rId13"/>
    <p:sldId id="343" r:id="rId14"/>
    <p:sldId id="338" r:id="rId15"/>
    <p:sldId id="350" r:id="rId16"/>
    <p:sldId id="272" r:id="rId17"/>
    <p:sldId id="324" r:id="rId18"/>
    <p:sldId id="351" r:id="rId19"/>
    <p:sldId id="325" r:id="rId20"/>
    <p:sldId id="346" r:id="rId21"/>
    <p:sldId id="347" r:id="rId22"/>
    <p:sldId id="348" r:id="rId23"/>
    <p:sldId id="349" r:id="rId24"/>
    <p:sldId id="317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5"/>
    <p:restoredTop sz="94643"/>
  </p:normalViewPr>
  <p:slideViewPr>
    <p:cSldViewPr>
      <p:cViewPr varScale="1">
        <p:scale>
          <a:sx n="120" d="100"/>
          <a:sy n="120" d="100"/>
        </p:scale>
        <p:origin x="127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8T18:26:58.8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291 1 24575,'0'14'0,"0"-6"0,0 9 0,0-10 0,0 6 0,0-3 0,0 3 0,0 0 0,3 5 0,-2 1 0,3 4 0,-4 9 0,0 2 0,4 8 0,-3 0 0,4 1 0,-5-1 0,0 0 0,0 8 0,0-6 0,0 6 0,0 1 0,0-7 0,0 14 0,0-5 0,-6 15 0,5 3 0,-10 26 0,4-21 0,0 11 0,2-27 0,-1 9 0,4-6 0,-9 13 0,9-5 0,-4 8 0,6 0 0,0-1 0,0 1 0,0 8 0,0-6 0,-2-20 0,-1 0 0,-5 26-269,5-29 1,-1-2 268,-8 23 0,11 0 0,-5 0 0,6 0 0,-6-1 0,5 1 0,-5 8 0,0-6 0,-2 14 0,-5-14 0,0 6 0,3-30 0,1 0 0,-6 30 0,5-30 0,1 0 0,-4 22 0,5 0 0,-3-1-112,9-7 112,-9 6 0,9-15 0,-4 7 0,1-9 0,4 1 0,-10-1 0,9 1 534,-8-9-534,4 6 0,0 5 0,0-16 115,6 12-115,0-25 0,0 0 0,0 6 0,0-14 0,0 14 0,0-14 0,5 14 0,-4-6 0,4 8 0,0 18 0,-4-13 0,3 22 0,1-25 0,-4 7 0,4-1 0,0 2 0,-3 9 0,3 7 0,-5-5 0,0 14 0,0-7 0,5 1 0,-3-3 0,3-15 0,-5-3 0,5-8 0,0 0 0,1 11 0,-1-17 0,-5 7 0,3-19 0,2 0 0,-1-1 0,3 1 0,-6 8 0,6-6 0,-6 6 0,6-9 0,-6 9 0,10 13 0,-9 0 0,11 7 0,-7-10 0,0 1 0,3-1 0,-8 0 0,9 8 0,-3 2 0,5 9 0,0 7 0,1 3 0,0 8 0,0 8 0,1-6 0,-1 6 0,-6-27 0,-1 2 0,-2-10 0,0 1-515,-1 18 1,0 1 514,-2-14 0,-2-1 0,-2 1 0,-1 0 0,4 0 0,-1-1 0,-3 1 0,1 0 0,3 3 0,0 1 0,0-3 0,0 0 0,1 3 0,-2 0 0,-2-4 0,0-1 0,2-1 0,0 4 0,-2 22 0,0 2 0,2-20 0,2 1 0,-2 19 0,2-2 0,1-22 0,2-4 0,0-2 0,0-1 0,3 0 0,0 0 0,7 44 0,-1-8 0,-3-29 0,0 2 0,-2 33-374,-1-32 1,-2-2 373,-5 28 0,0-2 0,0-8 0,0 0 0,0 0-195,0 0 195,0-1 0,0 1 0,0 0 0,0 0 0,0 0 0,0-1 0,0 9 0,-6-22 0,-1 2 0,3-9 0,-1 1 25,-5 12 0,0 0-25,2-13 0,1-3 0,0-1 0,0 0 0,0 3 0,0 1 0,-1 0 0,1 0 0,3 3 0,0 1 0,-3-3 0,1 0 0,2 7 0,0 0 0,0-7 0,0-1 0,-3 4 0,1 0 0,1-4 0,2-1 0,-2 0 0,1 2 0,1 24 0,0 1 0,3-20 0,0 0 0,0 17 0,0-4 0,0 21 0,0-11 0,0-9-221,0 1 221,0 0 0,-5-8 0,3 5 0,-9-5 0,4 8 0,-1 0 0,3-1 0,4-21 0,2 0 0,-1 31 0,2-31 0,1 0 0,5 30 0,5-7 0,-5 7 0,3-8 0,-9 0 0,4 0 0,-6 0 0,5-1 0,-3 1 0,9 0 0,-3 0 0,-1 0 0,4-1 0,-7-21 0,0 0 0,9 31 0,-6-31 0,-1 0 0,1 21 731,4-7-731,-4-2 202,-1-9-202,0-8 964,-6-1-964,0-9 245,4 0-245,-2 0 0,7 19 0,-3-14 0,4 13 0,-4-18 0,-1 1 0,-1-1 0,-2-8 0,6-2 0,-7-9 0,5-4 0,-5-4 0,2-5 0,-3-4 0,0 1 0,2-1 0,-1 0 0,5-2 0,-3 5 0,1-5 0,-1 5 0,0 1 0,-2 5 0,5 4 0,-5 4 0,2 1 0,0-5 0,-2-1 0,2-5 0,0-3 0,-3 2 0,3-4 0,-3 1 0,0-2 0,0-1 0,0 0 0,0 1 0,0-1 0,0 1 0,0-1 0,0 4 0,0-3 0,0 2 0,0-2 0,0-4 0,0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8T18:27:32.9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1 189 24575,'6'-3'0,"8"-4"0,3 3 0,6-1 0,1-2 0,0 6 0,0-6 0,-1 6 0,1-2 0,8-2 0,2 4 0,0-4 0,6 0 0,-6 4 0,24-3 0,-11-1 0,19 4 0,-14-9 0,17 8 0,-6-9 0,13 10 0,-5-4 0,-9 5 0,13-6 0,-20 4 0,21-3 0,-5 5 0,8 0 0,-17 0 0,13 0 0,-13 0 0,17 0 0,0 0 0,0 0 0,0 0 0,-22 0 0,-1 0 0,24 0 0,-23 0 0,-2 0 0,7 0 0,7 0 0,-9 0 0,9 0 0,1 0 0,-7 0 0,3 0 0,-21 0 0,5 0 0,11-5 0,-14 4 0,13-4 0,-18 5 0,1 0 0,7 0 0,-6 0 0,6 0 0,-8 5 0,0-4 0,1 8 0,-9-8 0,6 4 0,-6 0 0,8 0 0,-8 1 0,24 4 0,-11-4 0,16 5 0,-13-5 0,1-1 0,-7 0 0,6 0 0,-8 1 0,-8 2 0,6-2 0,-14-1 0,6 3 0,0-7 0,-6 2 0,24 1 0,-13-3 0,16 2 0,-11-3 0,0 5 0,-8-4 0,-2 3 0,-9-4 0,1 4 0,8-3 0,-6 2 0,6 1 0,2-3 0,1 2 0,9-3 0,-2 5 0,0-4 0,1 4 0,-1-5 0,0 4 0,0-2 0,0 2 0,0-4 0,0 0 0,0 0 0,0 0 0,1 0 0,-1 0 0,0 0 0,0 0 0,27 0 0,-20 0 0,11-3 0,-19 2 0,-16-3 0,15 4 0,-6 0 0,8 0 0,1 0 0,-1 0 0,0 0 0,0 0 0,2 0 0,-9 0 0,-1 0 0,-2-4 0,2 2 0,8-2 0,9-2 0,1-1 0,8 1 0,-7-4 0,5 8 0,3-2 0,1-2 0,7 5 0,-9-10 0,9 10 0,12-9 0,-8 3 0,6-4 0,-26 4 0,13-4 0,-20 5 0,13-6 0,-17 1 0,0 1 0,0-1 0,0 0 0,0 1 0,0 4 0,1-3 0,9 3 0,-15-4 0,13 5 0,-24-2 0,6 6 0,-8-3 0,8-1 0,2 4 0,0-4 0,6 5 0,-6 0 0,8 0 0,0 0 0,0 0 0,19 0 0,-14 0 0,14 0 0,-19 0 0,0 0 0,0 0 0,0 5 0,-8-4 0,6 4 0,-6-5 0,0 0 0,6 5 0,-14-4 0,14 8 0,-6-8 0,0 7 0,17-2 0,-23 2 0,14-2 0,-18-3 0,0 1 0,0-3 0,-1 5 0,9-5 0,2 8 0,8-8 0,1 3 0,-1-4 0,10 4 0,-15-3 0,14 7 0,-17-7 0,8 4 0,0-1 0,16 3 0,-3-1 0,21 6 0,-13-5 0,5 0 0,1 4 0,2-9 0,-1 3 0,-9 0 0,-3 1 0,-14 0 0,7 4 0,18-4 0,-12 5 0,14-5 0,-13 5 0,2-4 0,11 0 0,8 5 0,0-11 0,-9 10 0,-9-5 0,-3 1 0,-6 3 0,36-4 0,-13 7 0,14-6 0,-12 4 0,-6-9 0,8 3 0,-9-5 0,7 0 0,-14 6 0,5-5 0,-15 4 0,13 1 0,-3-4 0,15 9 0,1-9 0,0 4 0,-23-3 0,2-1 0,29 0-277,-29 3 1,-2 1 276,23 2 0,0-1 0,0-1 0,-1-6 0,1 0 0,-8 5 0,6-4 0,-15 5 0,-2-6 0,-9 0 0,-1 0 0,37 0 0,-26 0 0,25 0 0,-44 0 553,0 0-553,-8 0 0,-2 0 0,0 0 0,2 0 0,8-5 0,0-1 0,0 0 0,0-3 0,-8 7 0,17-10 0,-23 6 0,15-7 0,-11 9 0,-7-3 0,15 1 0,-14-2 0,14 2 0,-14-1 0,6 6 0,-8-2 0,0 3 0,-1 0 0,1-4 0,0 3 0,0-2 0,10-1 0,-8 3 0,9-2 0,-12 3 0,1-4 0,0 3 0,8-7 0,-6 7 0,14-8 0,-6 7 0,8-2 0,0-1 0,11 4 0,-9-9 0,9 9 0,-11-4 0,0 1 0,0 3 0,0-4 0,1 5 0,7-6 0,-6 5 0,23-4 0,-13-1 0,6 5 0,-9-4 0,-9 5 0,0-5 0,27 4 0,-20-9 0,20 9 0,-19-9 0,2 9 0,9-10 0,-9 10 0,-2-5 0,-8 1 0,0 0 0,1-1 0,-1 1 0,0 0 0,0-1 0,19-4 0,-14-1 0,13 5 0,-26-2 0,-2 4 0,-8-1 0,0 2 0,0-1 0,-1 3 0,1-2 0,0 3 0,-5-3 0,3 2 0,-3-6 0,6 4 0,-1-2 0,-4 0 0,3 0 0,-9 1 0,4-2 0,-5 5 0,5-2 0,-4 3 0,4-3 0,0 3 0,-4-6 0,8 5 0,-3-2 0,5 0 0,0 2 0,5-3 0,-3 4 0,3 0 0,-5-3 0,0 2 0,-1-3 0,1 4 0,0 0 0,8 0 0,2 0 0,0 0 0,-2 0 0,2 4 0,1-3 0,9 7 0,-10-7 0,6 8 0,-14-8 0,6 4 0,-8-1 0,-1 0 0,1 0 0,0 0 0,0-1 0,0-2 0,-1 3 0,1-1 0,0-2 0,0 3 0,-1-1 0,20 3 0,-15-2 0,23 1 0,-17 0 0,0-1 0,6 2 0,-6 2 0,0-3 0,-2 4 0,0 0 0,-7-5 0,3 4 0,5-1 0,-12-2 0,14 6 0,-12-11 0,1 7 0,0-6 0,0 6 0,0-6 0,-5 5 0,3-5 0,-3 2 0,5 1 0,-5-4 0,3 4 0,-3-4 0,5 0 0,11 3 0,-9-2 0,8 3 0,-10-1 0,0-2 0,0 6 0,-1-6 0,1 6 0,-5-6 0,4 6 0,-4-6 0,13 7 0,2-2 0,0 3 0,16 1 0,-13-1 0,15 2 0,-18-2 0,-2 0 0,-13-4 0,4 2 0,-4-7 0,5 4 0,-1-1 0,1-2 0,0 3 0,0-4 0,-5 0 0,1 0 0,-9 0 0,1 0 0,-5 0 0,-1 0 0,1 3 0,-1-3 0,1 3 0,-1-3 0,1 0 0,-1 0 0,1 0 0,-1 0 0,3 0 0,-1 0 0,1 0 0,-3 0 0,1 0 0,-1 0 0,1-3 0,2 3 0,6-3 0,-1 0 0,9-1 0,-4 0 0,0-3 0,4 3 0,-4 0 0,4-3 0,1 3 0,0-4 0,0 0 0,-1 0 0,1 0 0,8-1 0,-6 0 0,22-2 0,-12 2 0,14-2 0,-8 0 0,-8 2 0,6-2 0,-14 3 0,6 2 0,-8-1 0,-5 6 0,-4-2 0,-6 3 0,-2-3 0,-1 2 0,0-2 0,1 3 0,-1-3 0,1 3 0,2-3 0,-2 3 0,3 0 0,-4-3 0,1 2 0,-1-2 0,1 3 0,-1 0 0,1 0 0,-1 0 0,1 0 0,-1 0 0,0 0 0,1 0 0,-1 0 0,1 0 0,-1 0 0,1 0 0,-1 0 0,1 0 0,-1 0 0,8 4 0,2-4 0,3 7 0,-1-4 0,0 1 0,-7-1 0,3 0 0,-7-3 0,2 6 0,6-2 0,-1 3 0,1 0 0,-2 0 0,-6-1 0,2 0 0,-2 1 0,-1-3 0,-2-2 0,-1-2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8T18:27:55.84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 8027,'0'0'0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8T18:33:10.4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1011 1 24575,'0'7'0,"0"2"0,0 7 0,0-1 0,-4 8 0,3-3 0,-3 4 0,1 1 0,-3 8 0,-4 2 0,-1 9 0,-1 8 0,1 2 0,4 9 0,-4-9 0,4 6 0,-5 3 0,0-7 0,-1 13 0,1-14 0,0-1 0,1-2 0,-4 2 0,4-16 0,-2 6 0,5-19 0,0 0 0,0-1 0,-1 1 0,5-1 0,-4 1 0,4 0 0,-1-1 0,-2 1 0,2 0 0,-3-1 0,0 1 0,0-1 0,-1 1 0,5 8 0,-5 2 0,2 17 0,-4 3 0,-3 16 0,1 2 0,0 0 0,0 7 0,0-7 0,5 8 0,-4-7 0,5-3 0,0-9 0,2-7 0,0 16 0,4-22 0,-4 14 0,5-20 0,0 1 0,0-1 0,0-7 0,3-8 0,-2-5 0,1-11 0,-2 6 0,3-11 0,-2 3 0,2-4 0,-3 1 0,0 0 0,0 2 0,0 2 0,0-1 0,0 3 0,0 3 0,0-2 0,0 10 0,0-5 0,0 14 0,0 3 0,0 7 0,0 9 0,0-6 0,0 6 0,6 0 0,-5 11 0,2-14 0,0 3 0,3 37-366,-6-35 1,1 1 365,5 35 0,-6 2 0,1-42 0,-2 1 0,-2 3 0,-1 1 0,1 1 0,-2-1 0,-2 1 0,-1-1 0,4 4 0,0 0 0,-3-3 0,1-1 0,2 3 0,-1 4 0,-5 24 0,-1 1 0,2-21 0,1 1-610,-3 16 1,0-2 609,4-20 0,-1-4 0,1-6 0,0 0-310,0 4 1,-1 0 309,1-1 0,0 1 0,-1 0 0,1 1 0,-1 4 0,1-1 0,-1-2 0,1-2 0,3-5 0,0 0 0,-9 49 0,5-15 0,-6 6 0,0-9 0,1 1 0,9-23 0,0 0 0,-8 32 0,8-32 0,1 0 0,-11 22 0,6 1 0,-4 8 0,4 2 0,-6 0 0,-1 7 0,1-7 0,7-41 0,0-1 0,-7 42 0,0-21 0,1 1 0,4-16 0,0 0 0,-5 18 0,1 0 0,5-18 0,1-3 0,-7 39 0,0-2 0,0-8 0,2-18 0,4-3 0,-1-17 0,7-1 662,-2 1-662,4 0 1223,0-1-1223,-4-8 684,3 7-684,-3-15 0,4 14 0,5 5 0,-4-8 0,4 15 0,0-18 0,1 8 0,0 10 0,5 9 0,-4 3 0,6 6 0,-1-8 0,1-1 0,-2-8 0,2 7 0,-2-15 0,0 34 0,0-30 0,0 22 0,0-29 0,0 1 0,0 0 0,0-1 0,-1 1 0,0-9 0,1 7 0,-3-16 0,3 16 0,-2-7 0,2 9 0,5 19 0,-4-15 0,4 15 0,-1-19 0,-2-1 0,5-7 0,-8-3 0,2-9 0,-4 1 0,0 0 0,0-1 0,0 1 0,0-1 0,2 10 0,-2 3 0,2-1 0,-1 8 0,1-9 0,-1 0 0,2 7 0,-3-15 0,-2 6 0,-2-9 0,-1 1 0,2 0 0,3-1 0,0 1 0,0-1 0,0 12 0,0-14 0,-1 8 0,0-17 0,-4 6 0,3-4 0,-2 3 0,0-7 0,2 1 0,-5-4 0,5 4 0,-3-4 0,1 5 0,-1-6 0,0 3 0,1-3 0,2 2 0,-2-1 0,2 1 0,-2-2 0,2 3 0,1-3 0,-3 3 0,-1-3 0,0-4 0,-2 3 0,-2-8 0,-2 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8T18:33:14.4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1 500 24575,'58'18'0,"18"-5"0,-23-2 0,5-1-1210,5-2 0,2-1 1210,0 1 0,0-1 0,4 1 0,1 0 0,-1-1 0,0 1 0,1 0 0,-1-1 0,1 1 0,-1-1 0,-4 1 0,0 0 0,-1 0 0,0-1 0,-4-3 0,0 0 0,-1 3 0,1-1 0,4-2 0,1 1 0,0 2 0,0 1 0,-4-4 0,0 0 0,-2 3 0,-1 0 121,-7-7 1,-1 1-122,42 12 0,-2-12 0,-8 5 0,-1-6 0,-16 0 0,-4 0 522,-18 5-522,1-4 0,0 4 0,8-5 1221,-7 0-1221,7 0 434,-8 0-434,0 0 0,-1 0 0,1 0 0,0 0 0,27 5 0,-12-4 0,32 4 0,-18-5 0,8 6 0,1-5 0,0 11 0,-18-10 0,14 4 0,-22-6 0,15 0 0,-17 0 0,15 6 0,-21-5 0,41 5 0,-39-6 0,39 0 0,-33 0 0,15 0 0,-8-5 0,-9-2 0,-2 1 0,-8-4 0,-1 9 0,1-9 0,8 3 0,21-4 0,-13-1 0,19 1 0,-24 4 0,-1-3 0,6 3 0,-5 1 0,7-5 0,-8 9 0,-2-3 0,1 5 0,-8-5 0,16 3 0,-7-2 0,26-3 0,-5 6-504,23-6 504,-14 7 0,-13-3 0,1 0 0,-20 2 0,0 0 0,16-2 0,1 0 0,29-4 0,-48 7 0,1-1 0,4-6 0,1 0 0,0 6 0,-1 1 0,4-3 0,0-1 0,-3 0 0,-1 1 0,1 3 0,-1-1 0,0-5 0,-1-1 0,0 3 0,2-1 0,13-4 0,1-2 0,-11 3 0,0-1 0,10-1 0,-1 0 0,24-4 0,-2 0 0,0 0 0,-6 0 0,14 0 0,-14 6 0,15 2 0,-16 6 0,8 0 0,-10 0 0,1-6 0,-20 5 0,2 0 0,-13-5 0,-1 0 0,19 4 0,-1 2 0,-12-3 0,-2 0 0,40-3 0,-37 5 0,1 0 0,-6-2 0,-1 0 0,8 3 0,2 0-468,-1-3 0,-1-1 468,2 1 0,-2-2 0,-3-2 0,-1-1 0,0 3 0,-1 2 0,-3 0 0,-1-1 0,5 1 0,-1 0 0,40-5 0,-34 4 0,4 0 0,27-6 0,2 0 0,-16 5 0,2 0-867,-13-2 0,4-1 1,-6 0 866,2 0 0,-4 1 0,2-1 0,0 1-491,1-1 0,1 1 491,-1 2 0,0 1 0,-5-3 0,0 1 0,-1 1 0,-1 1-46,-6 1 1,-1-2 45,3-2 0,1 1 0,-5 5 0,1 1 0,13-7 0,0 1 0,35 5 0,-31-5 0,-1-1 0,-15 2 0,-1 1 0,8 0 0,1 0 0,0 1 0,0-1 0,0 1 0,0 0 0,0 2 0,-1 0 0,-7-2 0,-1-1 0,7 4 0,0 0 0,-7 0 0,0 0 0,5 1 0,0-2 0,3-2 0,-1 0 0,37 1 0,3-5 0,-16 7 0,8-6 0,2-2 0,-29 1 0,2 0 0,-6-1 0,-1 1 0,3 3 0,0 0 0,37-8 0,-8 4 0,-6-6 0,6 0 0,-8 6 0,-1 2 0,18 6 0,-5 0 378,-36 0 0,2 0-378,9 0 0,1 0 0,-7 4 0,1-1 746,10-2 0,-1 0-746,-13 2 0,0 0 0,3 1 0,2-1 0,0-3 0,0 2 0,4 5 0,1-1 0,-1-5 0,0 0 0,-3 5 0,-1 1 0,3-2 0,0-1 0,-3 3 0,0 1 0,0 0 0,1-1 0,2 1 0,0-1 0,-3 1 0,0 0 0,1-1 0,-1 1 0,0-1 0,-2 1 0,-11-1 0,-2 0 1119,49 1-1119,-40 1 0,0 0 0,32 0-15,-32 1 0,0 0 15,22 3 0,1 1 0,0-1 0,-1 1 0,1-1 0,16 2 0,-3-1 0,-37-4 0,1 1 0,-4-3 0,1 0 0,22 9 0,0 0 0,-17-8 0,-1 0 57,17 8 0,0 0-57,-25-8 0,-2-2 0,5 4 0,-1 0 0,-3-4 0,-1 0 0,1 0 0,-1 0 0,42 7-455,-2 0 455,-8 0 0,-1-1 0,-8 0 604,-10-1-604,-11 0 0,-6-2 0,-10-1 1017,-5-4-1017,-8 2 496,-8-6-496,3 2 0,1-3 0,0 4 0,15-3 0,-8 2 0,16 2 0,-7-4 0,9 9 0,-1-9 0,1 9 0,0-9 0,2 8 0,-15-8 0,-2 5 0,-19-5 0,0 2 0,-3-3 0,0 3 0,-1-2 0,1 2 0,-3 0 0,-1-3 0,-3 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8T18:33:27.5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3018 12 24575,'-7'-4'0,"1"1"0,-1 3 0,0 0 0,0 0 0,0 0 0,0 0 0,1 0 0,-1 0 0,0 0 0,-3 0 0,0 0 0,-9 0 0,4 0 0,-3 3 0,4-3 0,0 3 0,1-3 0,-1 3 0,-11-2 0,4 2 0,-5 0 0,3-2 0,3 2 0,-5 0 0,5-2 0,-3 7 0,3-8 0,0 4 0,-3-4 0,3 4 0,0-3 0,-3 2 0,-8 1 0,3 0 0,-16 1 0,17 2 0,-14-6 0,5 7 0,1-6 0,-7 7 0,16-4 0,-8 1 0,10 1 0,-1-6 0,5 6 0,-3-3 0,8 0 0,-4 2 0,-6-1 0,4 2 0,-5-2 0,8 1 0,-1-1 0,-1-1 0,-4 3 0,-10-1 0,8 2 0,-8 1 0,10-1 0,-1 1 0,0-5 0,0 3 0,-27-1 0,12 4 0,-15-4 0,13 3 0,15-7 0,-6 6 0,13-7 0,-3 3 0,3-4 0,-5 3 0,-8-2 0,6 3 0,-12-4 0,21 0 0,-3 0 0,14 0 0,0 0 0,0 0 0,1 0 0,-1-3 0,0 2 0,0-5 0,0 5 0,1-2 0,-1 0 0,0 2 0,0-5 0,0 6 0,-3-7 0,3 4 0,-6-4 0,5 0 0,-9 0 0,5 0 0,-7-1 0,6 1 0,-6 0 0,4 0 0,-8-1 0,8 1 0,-9-1 0,9 1 0,-19-5 0,11 4 0,-12-4 0,10 3 0,0 1 0,0 0 0,1 0 0,-1-1 0,5 2 0,-3-1 0,8 1 0,-4-1 0,6 1 0,-1 4 0,3-3 0,-2 5 0,0-5 0,1 5 0,-3-5 0,4 2 0,0 0 0,2-2 0,2 6 0,0-3 0,-8 6 0,-2-2 0,-2 3 0,-5-1 0,4-2 0,-5 6 0,6-6 0,3 3 0,6-1 0,3-2 0,1 2 0,-1-3 0,-3 3 0,2 0 0,-4 4 0,1 0 0,-8 0 0,5 0 0,-10 1 0,4-1 0,0 1 0,2-1 0,-1 1 0,4-2 0,-3 2 0,-1-1 0,-1 1 0,4-1 0,-2-3 0,10 2 0,-2-5 0,4 2 0,2 0 0,4-13 0,1 10 0,3-11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8T18:33:30.0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20 24575,'14'0'0,"3"-4"0,8 3 0,8-3 0,2 4 0,8 0 0,1 0 0,0-5 0,-1 4 0,1-4 0,0 5 0,-1 0 0,1 0 0,-9 0 0,-2 0 0,-13 0 0,3 0 0,-3 0 0,5 0 0,8 0 0,-7 0 0,7 0 0,-8 0 0,0 0 0,-6 0 0,0 0 0,-6 0 0,-2 0 0,-5 0 0,-3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8T18:34:24.5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24575,'0'6'0,"0"1"0,0 0 0,0 2 0,0-1 0,0 5 0,0-6 0,0 6 0,0 2 0,0 0 0,0 3 0,0-4 0,0-1 0,0 1 0,0-1 0,0 6 0,0-4 0,4 8 0,-3-3 0,6 15 0,-6-7 0,6 7 0,-6-10 0,3-1 0,-1 1 0,-2 0 0,6-1 0,-2 1 0,-1 0 0,0-1 0,-1-4 0,5 14 0,-3-16 0,6 16 0,-8-19 0,2 3 0,1-4 0,-6-1 0,3 6 0,0 6 0,-2-3 0,6 7 0,-6-9 0,2-1 0,-3 5 0,0-9 0,0 8 0,0-3 0,0-1 0,0 5 0,0-5 0,0 1 0,4 3 0,-3-8 0,2 4 0,-3-6 0,0 1 0,0 4 0,0-3 0,0 3 0,0 1 0,-3 6 0,2-3 0,-3 7 0,4-14 0,-4 8 0,0-3 0,-4-1 0,4 5 0,1-4 0,-1 4 0,3 1 0,-6-1 0,6 1 0,-6 0 0,6-6 0,-3 5 0,4-7 0,-3 3 0,2-4 0,-2-5 0,3 1 0,0-4 0,0 2 0,0-1 0,0-1 0,0 4 0,-3-4 0,2 5 0,-2-6 0,3 3 0,0 3 0,-3-2 0,3 2 0,-3-3 0,3 0 0,0-3 0,0 6 0,0-6 0,0 3 0,0-3 0,0 2 0,0 2 0,0-1 0,0 0 0,0 0 0,3-3 0,-3 3 0,3 0 0,-3-3 0,0 3 0,0 0 0,0-3 0,3 6 0,-2-3 0,2 1 0,-3 1 0,0-1 0,0-1 0,0 3 0,0-2 0,0 2 0,3-2 0,-2-2 0,2-2 0,0 3 0,-3-3 0,3 3 0,-3-3 0,0-1 0,0 1 0,0 0 0,0-1 0,0 1 0,0 0 0,0 2 0,0-1 0,0 2 0,0-4 0,0 1 0,0 0 0,0 2 0,0-1 0,0 2 0,0-4 0,0 1 0,0 0 0,0-1 0,0 1 0,0 0 0,0-1 0,0 1 0,0 0 0,0 0 0,0-1 0,0 1 0,0 0 0,0-1 0,0 1 0,0 3 0,0-3 0,0 6 0,0-6 0,0 3 0,0-3 0,0 3 0,0-3 0,0 3 0,0-4 0,0 1 0,0 0 0,0-1 0,0 1 0,0 0 0,0 0 0,0-1 0,0 1 0,3 0 0,-2-1 0,2 4 0,-3-3 0,0 3 0,0 0 0,0 5 0,3 0 0,-2 0 0,2-5 0,-3-9 0,0 1 0,0-5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A17D2EDB-4608-1348-B553-B4FC777AFD6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26B7FF9E-2886-FE45-848C-D2117DB1FF5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3A01F082-70BA-9840-A794-DC771E5B3ED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0FB59BAA-743A-DC43-AA07-C00045087DE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A00DC37C-D85C-F342-8581-05F1A08678D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>
            <a:extLst>
              <a:ext uri="{FF2B5EF4-FFF2-40B4-BE49-F238E27FC236}">
                <a16:creationId xmlns:a16="http://schemas.microsoft.com/office/drawing/2014/main" id="{884DC96F-F253-3842-BC45-4E6F38D035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9AE17D3-658D-7F42-A663-0FF6B71D31E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>
            <a:extLst>
              <a:ext uri="{FF2B5EF4-FFF2-40B4-BE49-F238E27FC236}">
                <a16:creationId xmlns:a16="http://schemas.microsoft.com/office/drawing/2014/main" id="{0AC44B48-2BF7-E34D-AFB0-955328481E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5FD0884-412D-2C47-B8D4-7D26A5FF412E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133122" name="Rectangle 2">
            <a:extLst>
              <a:ext uri="{FF2B5EF4-FFF2-40B4-BE49-F238E27FC236}">
                <a16:creationId xmlns:a16="http://schemas.microsoft.com/office/drawing/2014/main" id="{3ED597BB-8A3F-F84D-A9CA-97CCC2A449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343450CD-74FA-1C45-9000-AD15C228C5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© 2020 by Sarah 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Tantillo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, Ed.D., LLC @ 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www.</a:t>
            </a:r>
            <a:r>
              <a:rPr lang="en-US" altLang="en-US" err="1">
                <a:latin typeface="Arial" panose="020B0604020202020204" pitchFamily="34" charset="0"/>
                <a:ea typeface="ＭＳ Ｐゴシック" panose="020B0600070205080204" pitchFamily="34" charset="-128"/>
              </a:rPr>
              <a:t>literacycookbook</a:t>
            </a: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.com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>
            <a:extLst>
              <a:ext uri="{FF2B5EF4-FFF2-40B4-BE49-F238E27FC236}">
                <a16:creationId xmlns:a16="http://schemas.microsoft.com/office/drawing/2014/main" id="{ACBC442D-DE87-3941-BE94-D70918DEB2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85CC5B7-D7A8-8D40-B0B3-112E4FC216F6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140290" name="Rectangle 2">
            <a:extLst>
              <a:ext uri="{FF2B5EF4-FFF2-40B4-BE49-F238E27FC236}">
                <a16:creationId xmlns:a16="http://schemas.microsoft.com/office/drawing/2014/main" id="{F4467EC7-D3A8-8741-B1FA-1A94F9966C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BEB425F9-B7FC-514C-92D2-C50395EB82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Explain the illustration and how it shows The 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Comprehender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 building knowledge.  HOW WOULD IT HELP STUDENTS TO KNOW THIS?  Discuss what happens when students have VERY LITTLE PK/S, etc.  Then, WE DO with a point guard READING the defense.  Then explain the Quadrant Analysis Approach with the MLK photo.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>
            <a:extLst>
              <a:ext uri="{FF2B5EF4-FFF2-40B4-BE49-F238E27FC236}">
                <a16:creationId xmlns:a16="http://schemas.microsoft.com/office/drawing/2014/main" id="{55BE5059-3349-5C40-822D-617E731E46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EAA95D8-769C-7448-A0D8-8669A0E3E613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148482" name="Rectangle 2">
            <a:extLst>
              <a:ext uri="{FF2B5EF4-FFF2-40B4-BE49-F238E27FC236}">
                <a16:creationId xmlns:a16="http://schemas.microsoft.com/office/drawing/2014/main" id="{085F681B-122F-0D4D-A5C9-2CB6761E96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9F002054-6290-E94F-9986-E6EDE7CBCA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This graph comes from MEANINGFUL DIFFERENCES in the Everyday Experience of Young American Children by Betty Hart and Todd 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Risley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 (Baltimore: Paul H. Brookes Publishing, </a:t>
            </a: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1995).</a:t>
            </a: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>
            <a:extLst>
              <a:ext uri="{FF2B5EF4-FFF2-40B4-BE49-F238E27FC236}">
                <a16:creationId xmlns:a16="http://schemas.microsoft.com/office/drawing/2014/main" id="{D5E390B2-19D2-5540-A854-14FA5CAD68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62EA8F8-148F-8E40-8413-D50AEE52394E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140290" name="Rectangle 2">
            <a:extLst>
              <a:ext uri="{FF2B5EF4-FFF2-40B4-BE49-F238E27FC236}">
                <a16:creationId xmlns:a16="http://schemas.microsoft.com/office/drawing/2014/main" id="{C1B10312-7B56-9143-8AD0-427FB2C71F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7513E865-D289-2A45-8E56-9075B556C3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Explain the illustration and how it shows The 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Comprehender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 building knowledge.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>
            <a:extLst>
              <a:ext uri="{FF2B5EF4-FFF2-40B4-BE49-F238E27FC236}">
                <a16:creationId xmlns:a16="http://schemas.microsoft.com/office/drawing/2014/main" id="{64582572-0923-AE48-93B2-1CC03BF96C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D305328-AD5F-8443-A941-ECD6D3783E46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152578" name="Rectangle 2">
            <a:extLst>
              <a:ext uri="{FF2B5EF4-FFF2-40B4-BE49-F238E27FC236}">
                <a16:creationId xmlns:a16="http://schemas.microsoft.com/office/drawing/2014/main" id="{76E2CE31-77DE-F94F-BAEC-750B8B68DF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53CF65F5-322C-5640-B0F7-091C0F39F7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>
            <a:extLst>
              <a:ext uri="{FF2B5EF4-FFF2-40B4-BE49-F238E27FC236}">
                <a16:creationId xmlns:a16="http://schemas.microsoft.com/office/drawing/2014/main" id="{D5E390B2-19D2-5540-A854-14FA5CAD68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62EA8F8-148F-8E40-8413-D50AEE52394E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140290" name="Rectangle 2">
            <a:extLst>
              <a:ext uri="{FF2B5EF4-FFF2-40B4-BE49-F238E27FC236}">
                <a16:creationId xmlns:a16="http://schemas.microsoft.com/office/drawing/2014/main" id="{C1B10312-7B56-9143-8AD0-427FB2C71F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7513E865-D289-2A45-8E56-9075B556C3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Explain the illustration and how it shows The 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Comprehender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 building knowledge.</a:t>
            </a:r>
          </a:p>
        </p:txBody>
      </p:sp>
    </p:spTree>
    <p:extLst>
      <p:ext uri="{BB962C8B-B14F-4D97-AF65-F5344CB8AC3E}">
        <p14:creationId xmlns:p14="http://schemas.microsoft.com/office/powerpoint/2010/main" val="29491324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>
            <a:extLst>
              <a:ext uri="{FF2B5EF4-FFF2-40B4-BE49-F238E27FC236}">
                <a16:creationId xmlns:a16="http://schemas.microsoft.com/office/drawing/2014/main" id="{63B816CA-E6DF-EC44-A6E0-42CAABC8D1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A3A5D7A-0E82-5D44-BC3C-B10B7BEEA630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EE546BB9-5D7E-DE4D-AF7E-4B46168A7DDE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2E4F5EE7-90A6-284E-920F-64D84A4139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All of these things ADD UP.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>
            <a:extLst>
              <a:ext uri="{FF2B5EF4-FFF2-40B4-BE49-F238E27FC236}">
                <a16:creationId xmlns:a16="http://schemas.microsoft.com/office/drawing/2014/main" id="{252CEA3F-F22F-E940-81CB-A62415BE16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C8111BB-69DA-1D41-886C-319DDD1E5FB5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148482" name="Rectangle 2">
            <a:extLst>
              <a:ext uri="{FF2B5EF4-FFF2-40B4-BE49-F238E27FC236}">
                <a16:creationId xmlns:a16="http://schemas.microsoft.com/office/drawing/2014/main" id="{5E506131-B167-4149-9EBF-1B24D439F3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DAF88893-4BF9-F943-B485-0526B121B9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When students miss inferences, it’s like missing pieces of a jigsaw puzzle.  They might not be able to figure out what the main message is.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>
            <a:extLst>
              <a:ext uri="{FF2B5EF4-FFF2-40B4-BE49-F238E27FC236}">
                <a16:creationId xmlns:a16="http://schemas.microsoft.com/office/drawing/2014/main" id="{D5E390B2-19D2-5540-A854-14FA5CAD68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62EA8F8-148F-8E40-8413-D50AEE52394E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140290" name="Rectangle 2">
            <a:extLst>
              <a:ext uri="{FF2B5EF4-FFF2-40B4-BE49-F238E27FC236}">
                <a16:creationId xmlns:a16="http://schemas.microsoft.com/office/drawing/2014/main" id="{C1B10312-7B56-9143-8AD0-427FB2C71F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7513E865-D289-2A45-8E56-9075B556C3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Explain the illustration and how it shows The 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Comprehender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 building knowledge.</a:t>
            </a:r>
          </a:p>
        </p:txBody>
      </p:sp>
    </p:spTree>
    <p:extLst>
      <p:ext uri="{BB962C8B-B14F-4D97-AF65-F5344CB8AC3E}">
        <p14:creationId xmlns:p14="http://schemas.microsoft.com/office/powerpoint/2010/main" val="24821670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>
            <a:extLst>
              <a:ext uri="{FF2B5EF4-FFF2-40B4-BE49-F238E27FC236}">
                <a16:creationId xmlns:a16="http://schemas.microsoft.com/office/drawing/2014/main" id="{4C30D62D-7472-694A-A2EB-F968C7F6D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2ADAB3E-09C3-7348-9E6E-A48107E191DD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150530" name="Rectangle 2">
            <a:extLst>
              <a:ext uri="{FF2B5EF4-FFF2-40B4-BE49-F238E27FC236}">
                <a16:creationId xmlns:a16="http://schemas.microsoft.com/office/drawing/2014/main" id="{602AAB4E-3C90-2345-9D06-F3E6519A17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92DAD776-DEEE-C444-A199-2D6F620A6D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Now let</a:t>
            </a:r>
            <a:r>
              <a:rPr lang="ja-JP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latin typeface="Arial" panose="020B0604020202020204" pitchFamily="34" charset="0"/>
                <a:ea typeface="ＭＳ Ｐゴシック" panose="020B0600070205080204" pitchFamily="34" charset="-128"/>
              </a:rPr>
              <a:t>s try this together.  Pretend I</a:t>
            </a:r>
            <a:r>
              <a:rPr lang="ja-JP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latin typeface="Arial" panose="020B0604020202020204" pitchFamily="34" charset="0"/>
                <a:ea typeface="ＭＳ Ｐゴシック" panose="020B0600070205080204" pitchFamily="34" charset="-128"/>
              </a:rPr>
              <a:t>m a point guard and I need to </a:t>
            </a:r>
            <a:r>
              <a:rPr lang="ja-JP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“</a:t>
            </a:r>
            <a:r>
              <a:rPr lang="en-US" altLang="ja-JP">
                <a:latin typeface="Arial" panose="020B0604020202020204" pitchFamily="34" charset="0"/>
                <a:ea typeface="ＭＳ Ｐゴシック" panose="020B0600070205080204" pitchFamily="34" charset="-128"/>
              </a:rPr>
              <a:t>READ</a:t>
            </a:r>
            <a:r>
              <a:rPr lang="ja-JP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”</a:t>
            </a:r>
            <a:r>
              <a:rPr lang="en-US" altLang="ja-JP">
                <a:latin typeface="Arial" panose="020B0604020202020204" pitchFamily="34" charset="0"/>
                <a:ea typeface="ＭＳ Ｐゴシック" panose="020B0600070205080204" pitchFamily="34" charset="-128"/>
              </a:rPr>
              <a:t> the defense.  What do I do first?  Then? Etc.</a:t>
            </a: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>
            <a:extLst>
              <a:ext uri="{FF2B5EF4-FFF2-40B4-BE49-F238E27FC236}">
                <a16:creationId xmlns:a16="http://schemas.microsoft.com/office/drawing/2014/main" id="{252CEA3F-F22F-E940-81CB-A62415BE16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C8111BB-69DA-1D41-886C-319DDD1E5FB5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148482" name="Rectangle 2">
            <a:extLst>
              <a:ext uri="{FF2B5EF4-FFF2-40B4-BE49-F238E27FC236}">
                <a16:creationId xmlns:a16="http://schemas.microsoft.com/office/drawing/2014/main" id="{5E506131-B167-4149-9EBF-1B24D439F3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DAF88893-4BF9-F943-B485-0526B121B9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We are to run through the steps, applying the comprehension process to the photo.</a:t>
            </a:r>
          </a:p>
          <a:p>
            <a:pPr eaLnBrk="1" hangingPunct="1"/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TALK ABOUT THE QUADRANT ANALYSIS APPROACH.</a:t>
            </a:r>
          </a:p>
        </p:txBody>
      </p:sp>
    </p:spTree>
    <p:extLst>
      <p:ext uri="{BB962C8B-B14F-4D97-AF65-F5344CB8AC3E}">
        <p14:creationId xmlns:p14="http://schemas.microsoft.com/office/powerpoint/2010/main" val="2513419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>
            <a:extLst>
              <a:ext uri="{FF2B5EF4-FFF2-40B4-BE49-F238E27FC236}">
                <a16:creationId xmlns:a16="http://schemas.microsoft.com/office/drawing/2014/main" id="{A4FCEBF9-B6BF-A44F-B764-6DC3AF3B3E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02D9488-F935-BC40-AF1A-FA4A88E72BD1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142338" name="Rectangle 2">
            <a:extLst>
              <a:ext uri="{FF2B5EF4-FFF2-40B4-BE49-F238E27FC236}">
                <a16:creationId xmlns:a16="http://schemas.microsoft.com/office/drawing/2014/main" id="{29ED2205-8369-1248-ABAB-13D6BF5319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E13BC4F2-ED09-EB4B-9784-6FDDFF612A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>
            <a:extLst>
              <a:ext uri="{FF2B5EF4-FFF2-40B4-BE49-F238E27FC236}">
                <a16:creationId xmlns:a16="http://schemas.microsoft.com/office/drawing/2014/main" id="{252CEA3F-F22F-E940-81CB-A62415BE16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C8111BB-69DA-1D41-886C-319DDD1E5FB5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148482" name="Rectangle 2">
            <a:extLst>
              <a:ext uri="{FF2B5EF4-FFF2-40B4-BE49-F238E27FC236}">
                <a16:creationId xmlns:a16="http://schemas.microsoft.com/office/drawing/2014/main" id="{5E506131-B167-4149-9EBF-1B24D439F3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DAF88893-4BF9-F943-B485-0526B121B9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First, break the image into 4 quadrants and number them for easy reference.</a:t>
            </a:r>
          </a:p>
        </p:txBody>
      </p:sp>
    </p:spTree>
    <p:extLst>
      <p:ext uri="{BB962C8B-B14F-4D97-AF65-F5344CB8AC3E}">
        <p14:creationId xmlns:p14="http://schemas.microsoft.com/office/powerpoint/2010/main" val="35696311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>
            <a:extLst>
              <a:ext uri="{FF2B5EF4-FFF2-40B4-BE49-F238E27FC236}">
                <a16:creationId xmlns:a16="http://schemas.microsoft.com/office/drawing/2014/main" id="{252CEA3F-F22F-E940-81CB-A62415BE16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C8111BB-69DA-1D41-886C-319DDD1E5FB5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sp>
        <p:nvSpPr>
          <p:cNvPr id="148482" name="Rectangle 2">
            <a:extLst>
              <a:ext uri="{FF2B5EF4-FFF2-40B4-BE49-F238E27FC236}">
                <a16:creationId xmlns:a16="http://schemas.microsoft.com/office/drawing/2014/main" id="{5E506131-B167-4149-9EBF-1B24D439F3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DAF88893-4BF9-F943-B485-0526B121B9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Then, for each quadrant, do these three steps.  For example, in Quadrant 1: What do we see?  What questions do we have?  What might we infer?  Then for Quadrant 2, same thing….</a:t>
            </a:r>
          </a:p>
        </p:txBody>
      </p:sp>
    </p:spTree>
    <p:extLst>
      <p:ext uri="{BB962C8B-B14F-4D97-AF65-F5344CB8AC3E}">
        <p14:creationId xmlns:p14="http://schemas.microsoft.com/office/powerpoint/2010/main" val="27062886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>
            <a:extLst>
              <a:ext uri="{FF2B5EF4-FFF2-40B4-BE49-F238E27FC236}">
                <a16:creationId xmlns:a16="http://schemas.microsoft.com/office/drawing/2014/main" id="{252CEA3F-F22F-E940-81CB-A62415BE16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C8111BB-69DA-1D41-886C-319DDD1E5FB5}" type="slidenum">
              <a:rPr lang="en-US" altLang="en-US" sz="1200"/>
              <a:pPr/>
              <a:t>22</a:t>
            </a:fld>
            <a:endParaRPr lang="en-US" altLang="en-US" sz="1200"/>
          </a:p>
        </p:txBody>
      </p:sp>
      <p:sp>
        <p:nvSpPr>
          <p:cNvPr id="148482" name="Rectangle 2">
            <a:extLst>
              <a:ext uri="{FF2B5EF4-FFF2-40B4-BE49-F238E27FC236}">
                <a16:creationId xmlns:a16="http://schemas.microsoft.com/office/drawing/2014/main" id="{5E506131-B167-4149-9EBF-1B24D439F3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DAF88893-4BF9-F943-B485-0526B121B9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THEN, come back to the WHOLE image.  What seem to be some MAIN MESSAGES?</a:t>
            </a:r>
          </a:p>
        </p:txBody>
      </p:sp>
    </p:spTree>
    <p:extLst>
      <p:ext uri="{BB962C8B-B14F-4D97-AF65-F5344CB8AC3E}">
        <p14:creationId xmlns:p14="http://schemas.microsoft.com/office/powerpoint/2010/main" val="39819390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>
            <a:extLst>
              <a:ext uri="{FF2B5EF4-FFF2-40B4-BE49-F238E27FC236}">
                <a16:creationId xmlns:a16="http://schemas.microsoft.com/office/drawing/2014/main" id="{9BBED631-C8DC-8D45-9F69-F80DCCD881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B180304-D82E-8648-9101-51CA99DD6E31}" type="slidenum">
              <a:rPr lang="en-US" altLang="en-US" sz="1200"/>
              <a:pPr/>
              <a:t>23</a:t>
            </a:fld>
            <a:endParaRPr lang="en-US" altLang="en-US" sz="1200"/>
          </a:p>
        </p:txBody>
      </p:sp>
      <p:sp>
        <p:nvSpPr>
          <p:cNvPr id="132098" name="Rectangle 2">
            <a:extLst>
              <a:ext uri="{FF2B5EF4-FFF2-40B4-BE49-F238E27FC236}">
                <a16:creationId xmlns:a16="http://schemas.microsoft.com/office/drawing/2014/main" id="{2420838E-3804-794C-82EE-EEF5FAFDF1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84856697-CAC8-2848-8D8B-38B5C72C5F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52F61633-5575-2A49-9E0D-DCB2560244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4FE4237-2E83-E849-A1B5-5451A0A3DE66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181250" name="Rectangle 2">
            <a:extLst>
              <a:ext uri="{FF2B5EF4-FFF2-40B4-BE49-F238E27FC236}">
                <a16:creationId xmlns:a16="http://schemas.microsoft.com/office/drawing/2014/main" id="{84795BAD-57D8-DA4A-8100-A1F7BA7D8D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B3546137-1A0B-C642-82F4-534FCA0B6E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Quick commercial interruption: This module is based on my Website…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5ED2EB-FD5A-4445-A69B-2374C59A3A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5842" name="Notes Placeholder 2">
            <a:extLst>
              <a:ext uri="{FF2B5EF4-FFF2-40B4-BE49-F238E27FC236}">
                <a16:creationId xmlns:a16="http://schemas.microsoft.com/office/drawing/2014/main" id="{FD3A7762-2343-C143-983D-0FD844FD75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And my BLOG…</a:t>
            </a:r>
          </a:p>
        </p:txBody>
      </p:sp>
      <p:sp>
        <p:nvSpPr>
          <p:cNvPr id="35843" name="Slide Number Placeholder 3">
            <a:extLst>
              <a:ext uri="{FF2B5EF4-FFF2-40B4-BE49-F238E27FC236}">
                <a16:creationId xmlns:a16="http://schemas.microsoft.com/office/drawing/2014/main" id="{A24C6999-647C-A541-8234-86C8FDF574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96EC585-5FDA-0442-BDE0-198E7971BFCC}" type="slidenum">
              <a:rPr lang="en-US" altLang="en-US" sz="1200"/>
              <a:pPr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79D99795-967E-414E-9A24-913FCB5EE1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46D74B0-E0AA-4246-8EB6-A83575B3FD9D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180226" name="Rectangle 2">
            <a:extLst>
              <a:ext uri="{FF2B5EF4-FFF2-40B4-BE49-F238E27FC236}">
                <a16:creationId xmlns:a16="http://schemas.microsoft.com/office/drawing/2014/main" id="{3D5B9C9F-D680-F142-867E-E5B173C1E9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1149E9E7-651B-E04F-853E-A21C334595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…and in my book.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B9C94779-973C-C842-A7E8-72E4C6C8A8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75E355E-BC11-C249-9362-B61D847E8843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180226" name="Rectangle 2">
            <a:extLst>
              <a:ext uri="{FF2B5EF4-FFF2-40B4-BE49-F238E27FC236}">
                <a16:creationId xmlns:a16="http://schemas.microsoft.com/office/drawing/2014/main" id="{60A0977B-19E3-754D-88FB-4715BBFB76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F2244813-D9ED-5244-A49F-83889ECF22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…and in my book.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0E28E215-3E30-EF45-B5EF-3123F3170A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F1E7FA2-DB6C-3046-8BB2-3E928B38E387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180226" name="Rectangle 2">
            <a:extLst>
              <a:ext uri="{FF2B5EF4-FFF2-40B4-BE49-F238E27FC236}">
                <a16:creationId xmlns:a16="http://schemas.microsoft.com/office/drawing/2014/main" id="{E0BC1911-CE19-8B49-811C-7E30AA11E4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21EF56F5-7ED9-954F-889D-295BE67E47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…and in my book.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>
            <a:extLst>
              <a:ext uri="{FF2B5EF4-FFF2-40B4-BE49-F238E27FC236}">
                <a16:creationId xmlns:a16="http://schemas.microsoft.com/office/drawing/2014/main" id="{F38D4964-BA83-C748-ABEF-EB7AD67243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84255C7-BCE2-A240-9651-36A3F2D9C5F4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144386" name="Rectangle 2">
            <a:extLst>
              <a:ext uri="{FF2B5EF4-FFF2-40B4-BE49-F238E27FC236}">
                <a16:creationId xmlns:a16="http://schemas.microsoft.com/office/drawing/2014/main" id="{47D8AB06-A72B-A146-8B8E-FE0E6E5D2F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BCA8658E-1D6E-DC44-B4EB-B66B2ECC2B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ja-JP" altLang="en-US" b="1">
                <a:latin typeface="Arial" panose="020B0604020202020204" pitchFamily="34" charset="0"/>
                <a:ea typeface="ＭＳ Ｐゴシック" panose="020B0600070205080204" pitchFamily="34" charset="-128"/>
              </a:rPr>
              <a:t>“</a:t>
            </a:r>
            <a:r>
              <a:rPr lang="en-US" altLang="ja-JP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</a:t>
            </a:r>
            <a:r>
              <a:rPr lang="ja-JP" altLang="en-US" b="1">
                <a:latin typeface="Arial" panose="020B0604020202020204" pitchFamily="34" charset="0"/>
                <a:ea typeface="ＭＳ Ｐゴシック" panose="020B0600070205080204" pitchFamily="34" charset="-128"/>
              </a:rPr>
              <a:t>’</a:t>
            </a:r>
            <a:r>
              <a:rPr lang="en-US" altLang="ja-JP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m going to explain my theory of comprehension using a sample text made of words.  Then we</a:t>
            </a:r>
            <a:r>
              <a:rPr lang="ja-JP" altLang="en-US" b="1">
                <a:latin typeface="Arial" panose="020B0604020202020204" pitchFamily="34" charset="0"/>
                <a:ea typeface="ＭＳ Ｐゴシック" panose="020B0600070205080204" pitchFamily="34" charset="-128"/>
              </a:rPr>
              <a:t>’</a:t>
            </a:r>
            <a:r>
              <a:rPr lang="en-US" altLang="ja-JP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re going to apply this theory to a basketball game.  Then we’ll apply it to a sample picture.</a:t>
            </a:r>
            <a:r>
              <a:rPr lang="ja-JP" altLang="en-US" b="1">
                <a:latin typeface="Arial" panose="020B0604020202020204" pitchFamily="34" charset="0"/>
                <a:ea typeface="ＭＳ Ｐゴシック" panose="020B0600070205080204" pitchFamily="34" charset="-128"/>
              </a:rPr>
              <a:t>”</a:t>
            </a:r>
            <a:endParaRPr lang="en-US" altLang="ja-JP" b="1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447732E7-52F0-5B47-A4F3-B99ED9500E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FFAF7BD-FC56-2845-8DAD-B2BA5663AC25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59B133ED-B8F6-424E-B941-B34DEBCC5C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272344DB-451F-5244-942F-73851BAA01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So we have this sample text…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12913" y="3886200"/>
            <a:ext cx="5715000" cy="16764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535A6B2-9370-5041-830F-5768F8E119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noFill/>
          <a:effectLst>
            <a:outerShdw blurRad="25400" dist="12700" dir="2700000" algn="ctr" rotWithShape="0">
              <a:srgbClr val="808080">
                <a:alpha val="99962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64E9DE4-D33C-1041-8A8A-31778E70F4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effectLst>
            <a:outerShdw blurRad="25400" dist="12700" dir="2700000" algn="ctr" rotWithShape="0">
              <a:srgbClr val="808080">
                <a:alpha val="99962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2B65157-9703-0648-B667-B9DFF56EC9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ffectLst>
            <a:outerShdw blurRad="25400" dist="12700" dir="2700000" algn="ctr" rotWithShape="0">
              <a:srgbClr val="808080">
                <a:alpha val="99962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fld id="{69613C7F-1534-4946-A66B-F39C3BD2A7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344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42C460-4387-5A4E-8C7C-A5B3D470EA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C9C1FBB-A3FA-A743-AEDC-E5F70E99A1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AD954A2-F393-9840-817D-43593A5AA5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C4FEC2-3E3B-5E4A-BDAE-9CFCEE5450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5976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838200"/>
            <a:ext cx="19431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838200"/>
            <a:ext cx="56769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138D276-7CE4-F240-B9BB-E8B26DDA1C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DB484CD-B8D6-304B-9E11-1D8D414A31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32FCD9-892F-4942-BF99-A23A7EC181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520F98-8984-6D45-8D72-8C5F11ADF5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2672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75613E-CEF7-D54A-A63A-1F9E7C8389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D8C089E-B498-5E40-95FA-AFFF252E91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051A83B-EA4A-0541-BD6F-A47689A262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C1C6B6-8908-C240-B11F-285B3A69C1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3834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2DA3FA5-0286-F344-B015-4A0FC41349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0B2472B-76EE-D64F-BC86-EF3A1039C0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1562802-B56E-C74B-8131-F3F22A914A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3F9817-8186-6248-B2DD-6494D079AD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3941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96E1097-A616-AE43-83CB-D1840C963E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3CFF23-EB07-8E41-A628-515C993519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F59E20-4C1D-F648-B5EC-82D65805F8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8E2409-4082-214F-BFFA-B38C2C4975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526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FBCDE6-3C30-284D-A8EF-9FB4B7825C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9F9C01-85E7-8E41-AE00-B8B361B2E0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1ABA4B-8DF6-7948-B805-157FF8AED0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59A4DC-AFAF-FB43-B268-ADB2C71E91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0333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7AA5A4B-2759-E440-986B-55CD158CD2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378CC28-D48F-3B4B-80C6-07343EAC0F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6018F36-C063-F74A-82BC-3FAB321B0B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88D64A-0C3B-344A-A7AE-4102FC4F7B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4983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6DB14E8-9666-3847-9CD5-E320122E96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E41D29D-25EB-ED40-80FC-57079E1CEE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C8C0D90-D2AD-C04B-8679-72B9192432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F2F890-964C-6543-BEEB-30F2DA70A1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77662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68C1CD5-B8C7-D149-8C2A-0BA66A874E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37CD398-EC05-184D-887A-722172FB5A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642DEBC-32AC-C343-B2B4-8DFFD2AA7B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8EE83D-86B3-EB49-BD59-624382515E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23812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AF09B5-8ACA-1644-8AA8-6CFA33B6BF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D1D129-E77C-AB4E-83AF-CDC92F4675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1106CE-BE89-2540-A0A6-64DF17DC09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F2365A-D8D5-3449-A921-7AD180A79E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2124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BF7F31C-81E8-404D-A3AD-0A014156EE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4648E92-6D07-FE4B-AB19-BF29D5063B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FCB22D2-EF02-A44C-96DC-1540926A0F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FA813B-A769-9A4B-906C-4CBF8106BE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79450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074A4E-00B0-9546-ABA0-CBB2B25A52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4A04F0-B167-1849-8A3D-CC8A015E4C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34A9E7-2586-794E-AA25-DBFCD32B25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5CF5D9-558D-D646-B32A-6E30F10029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69699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B8D018D-A5A2-F54A-9F44-278236D962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5D72FBC-05B5-2948-B2C8-5674052A21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7E35DD1-176E-DB4F-8F0D-69181307A3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8EB4FB-6D2B-7646-A3A5-7FC4ABED84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34707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19C6B3B-9DB9-9947-B53A-6A5A6316EC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2D5395-139F-604B-A429-80345907CF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560B0C9-32A9-994F-B471-2AEF5BA91A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E93C60-A77F-A042-BE9C-3817A6601B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251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42ED3F0-D13B-854C-B381-7A425638CA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FBF89DD-C506-2E44-AA67-11641EE5E2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1FEEE17-AE66-8C49-92E4-08E6CB6DFB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03ADA0-0692-504C-A6EC-64994B64C2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9176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615518-E5EB-8748-820F-C00B43880F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53C31F-9A6E-534A-9E80-985D071F71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446179-2047-EE49-A9B0-B321A525A7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068673-CD14-0742-AF2E-E5DB184FE1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0444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2565CEC-E987-8B40-8329-077D0EED20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9728DC1-DFFE-444B-B432-E8A9D237BD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DAAA1F4-2051-424F-813B-EE5193394A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7CAC3E-65F3-A34F-A18D-6B06E7BB6C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7750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CF4ABB6-FDA6-764A-8B4F-5BEA30FA34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1EA5876-DAD1-3A4D-A744-B7AF18C432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4594A05-DA8E-0C4A-AB6A-D457E22382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CA545B-DD69-AD48-B8F7-0914F91BA3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0894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090E619-3FDC-5A4A-8FA0-E313D25E11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454CF21-18A1-A74B-83F8-F4B83DDC87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4593238-0179-8244-99E5-F7C06D0FF2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0A0EA6-8990-AC40-88CC-730A894E8E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8522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083A30-3198-8A4B-9EE9-858DDA1254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EF4FEB-E929-A14C-9797-E42DE8CAA1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4076CE-B8EE-3B48-BA46-37024206F3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666048-FD69-AD48-AF29-3B2BCE6B0B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714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2DCE2F-7780-4D4A-90C1-59E2E0DE60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4E53E5-4C40-E04E-8D6B-0042D18035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809399-4591-9446-B555-7C09959F26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1460CD-9C4A-BC49-B19B-39A661DC45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7881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4A652406-73C1-3347-89F6-529BBE1A09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838200"/>
            <a:ext cx="655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CB3C66C-048D-EC4F-A840-712C1A97D1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33DAB60C-57BC-3E42-A1BB-AF1407F1EE2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C0918CED-36A8-0646-AF60-D58DCD4A3AB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985407D0-282A-FD46-B7F7-683B3EE7CC3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rebuchet MS" panose="020B0703020202090204" pitchFamily="34" charset="0"/>
                <a:ea typeface="Osaka" panose="020B0600000000000000" pitchFamily="34" charset="-128"/>
              </a:defRPr>
            </a:lvl1pPr>
          </a:lstStyle>
          <a:p>
            <a:fld id="{033ED3CB-145B-B348-A702-CB9E25C523F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charset="0"/>
          <a:ea typeface="Osaka" charset="0"/>
          <a:cs typeface="Osaka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charset="0"/>
          <a:ea typeface="Osaka" charset="0"/>
          <a:cs typeface="Osaka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charset="0"/>
          <a:ea typeface="Osaka" charset="0"/>
          <a:cs typeface="Osaka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charset="0"/>
          <a:ea typeface="Osaka" charset="0"/>
          <a:cs typeface="Osaka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charset="0"/>
          <a:ea typeface="Osaka" charset="0"/>
          <a:cs typeface="Osaka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charset="0"/>
          <a:ea typeface="Osaka" charset="0"/>
          <a:cs typeface="Osaka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charset="0"/>
          <a:ea typeface="Osaka" charset="0"/>
          <a:cs typeface="Osaka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charset="0"/>
          <a:ea typeface="Osaka" charset="0"/>
          <a:cs typeface="Osak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>
            <a:extLst>
              <a:ext uri="{FF2B5EF4-FFF2-40B4-BE49-F238E27FC236}">
                <a16:creationId xmlns:a16="http://schemas.microsoft.com/office/drawing/2014/main" id="{61D35A82-9BE9-A442-BD1E-1B0F0C3D7C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3059" name="Rectangle 3">
            <a:extLst>
              <a:ext uri="{FF2B5EF4-FFF2-40B4-BE49-F238E27FC236}">
                <a16:creationId xmlns:a16="http://schemas.microsoft.com/office/drawing/2014/main" id="{DD57CD79-66DF-8A44-B2B1-A8FD2897E1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3060" name="Rectangle 4">
            <a:extLst>
              <a:ext uri="{FF2B5EF4-FFF2-40B4-BE49-F238E27FC236}">
                <a16:creationId xmlns:a16="http://schemas.microsoft.com/office/drawing/2014/main" id="{BA51CE1F-56E8-4748-94EB-3349A2C8737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1" name="Rectangle 5">
            <a:extLst>
              <a:ext uri="{FF2B5EF4-FFF2-40B4-BE49-F238E27FC236}">
                <a16:creationId xmlns:a16="http://schemas.microsoft.com/office/drawing/2014/main" id="{A3B1E93E-A7D0-A648-84F5-E71DD40C893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2" name="Rectangle 6">
            <a:extLst>
              <a:ext uri="{FF2B5EF4-FFF2-40B4-BE49-F238E27FC236}">
                <a16:creationId xmlns:a16="http://schemas.microsoft.com/office/drawing/2014/main" id="{8CADF3B2-60CC-2B4B-B026-4E2445005D7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Osaka" panose="020B0600000000000000" pitchFamily="34" charset="-128"/>
              </a:defRPr>
            </a:lvl1pPr>
          </a:lstStyle>
          <a:p>
            <a:fld id="{105AC500-2AC5-6847-A759-58839898271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5" Type="http://schemas.openxmlformats.org/officeDocument/2006/relationships/image" Target="../media/image13.png"/><Relationship Id="rId4" Type="http://schemas.openxmlformats.org/officeDocument/2006/relationships/customXml" Target="../ink/ink1.xml"/><Relationship Id="rId9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13" Type="http://schemas.openxmlformats.org/officeDocument/2006/relationships/image" Target="../media/image20.png"/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12" Type="http://schemas.openxmlformats.org/officeDocument/2006/relationships/customXml" Target="../ink/ink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5.xml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customXml" Target="../ink/ink7.xml"/><Relationship Id="rId4" Type="http://schemas.openxmlformats.org/officeDocument/2006/relationships/customXml" Target="../ink/ink4.xml"/><Relationship Id="rId9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1CEFAFD6-C43B-A045-9806-758200AE8901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42D3B9F-5895-2F43-AAF3-1A7D48242A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CE3F4CD5-5D73-4C4A-9B5F-A4191D5E03B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25908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Garamond" charset="0"/>
              </a:rPr>
              <a:t>The Comprehension Process MODULE</a:t>
            </a:r>
            <a:endParaRPr lang="en-US" dirty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D4C5A71-6390-EE49-A5A3-B89C1192C7D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5715000" cy="140335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sz="3200" dirty="0">
                <a:latin typeface="Times New Roman" charset="0"/>
              </a:rPr>
              <a:t>By Sarah Tantillo, </a:t>
            </a:r>
            <a:r>
              <a:rPr lang="en-US" sz="3200" dirty="0" err="1">
                <a:latin typeface="Times New Roman" charset="0"/>
              </a:rPr>
              <a:t>Ed.D</a:t>
            </a:r>
            <a:r>
              <a:rPr lang="en-US" sz="3200" dirty="0">
                <a:latin typeface="Times New Roman" charset="0"/>
              </a:rPr>
              <a:t>., LLC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>
            <a:extLst>
              <a:ext uri="{FF2B5EF4-FFF2-40B4-BE49-F238E27FC236}">
                <a16:creationId xmlns:a16="http://schemas.microsoft.com/office/drawing/2014/main" id="{43FC71DF-B91B-2A40-8CF2-4A6A7D7A13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2689225"/>
            <a:ext cx="7772400" cy="340677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en-US"/>
          </a:p>
        </p:txBody>
      </p:sp>
      <p:pic>
        <p:nvPicPr>
          <p:cNvPr id="47106" name="Picture 3" descr="Climbing the Comprehension Process Stairs">
            <a:extLst>
              <a:ext uri="{FF2B5EF4-FFF2-40B4-BE49-F238E27FC236}">
                <a16:creationId xmlns:a16="http://schemas.microsoft.com/office/drawing/2014/main" id="{9ACFFE14-7C45-CC45-9A5B-53BB32062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E8079EB0-F313-1845-AACA-AC291CCA9E7A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075CFC9-8831-CA46-B0CB-643D1138A6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F530F7-E1A8-5F44-82F2-DBDD53085D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49157" name="Picture 4">
            <a:extLst>
              <a:ext uri="{FF2B5EF4-FFF2-40B4-BE49-F238E27FC236}">
                <a16:creationId xmlns:a16="http://schemas.microsoft.com/office/drawing/2014/main" id="{FAD08034-571C-B64F-9E32-B7B9F05C09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624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>
            <a:extLst>
              <a:ext uri="{FF2B5EF4-FFF2-40B4-BE49-F238E27FC236}">
                <a16:creationId xmlns:a16="http://schemas.microsoft.com/office/drawing/2014/main" id="{D6F8E3D9-EE07-6A44-8C46-C72F273447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2689225"/>
            <a:ext cx="7772400" cy="340677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en-US"/>
          </a:p>
        </p:txBody>
      </p:sp>
      <p:pic>
        <p:nvPicPr>
          <p:cNvPr id="79874" name="Picture 3" descr="Climbing the Comprehension Process Stairs">
            <a:extLst>
              <a:ext uri="{FF2B5EF4-FFF2-40B4-BE49-F238E27FC236}">
                <a16:creationId xmlns:a16="http://schemas.microsoft.com/office/drawing/2014/main" id="{C349D47B-B700-A44B-BB6A-C443BEE61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264112A8-A1D3-D846-8C6B-6C2F85E3DC3A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ED6FD78-06FE-504C-A963-5E48A6F3C0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1554" name="Rectangle 2">
            <a:extLst>
              <a:ext uri="{FF2B5EF4-FFF2-40B4-BE49-F238E27FC236}">
                <a16:creationId xmlns:a16="http://schemas.microsoft.com/office/drawing/2014/main" id="{E6B8B1D8-B7A6-2940-9F68-06FFBADB24B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br>
              <a:rPr lang="en-US" altLang="en-US">
                <a:latin typeface="Garamond" panose="02020404030301010803" pitchFamily="18" charset="0"/>
              </a:rPr>
            </a:br>
            <a:r>
              <a:rPr lang="en-US" altLang="en-US">
                <a:latin typeface="Garamond" panose="02020404030301010803" pitchFamily="18" charset="0"/>
              </a:rPr>
              <a:t>RIT 2.1: Ask and answer such questions as who, what, where, when, why, and how to demonstrate understanding of key details in a text.</a:t>
            </a:r>
            <a:endParaRPr lang="en-US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>
            <a:extLst>
              <a:ext uri="{FF2B5EF4-FFF2-40B4-BE49-F238E27FC236}">
                <a16:creationId xmlns:a16="http://schemas.microsoft.com/office/drawing/2014/main" id="{D6F8E3D9-EE07-6A44-8C46-C72F273447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2689225"/>
            <a:ext cx="7772400" cy="340677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en-US"/>
          </a:p>
        </p:txBody>
      </p:sp>
      <p:pic>
        <p:nvPicPr>
          <p:cNvPr id="79874" name="Picture 3" descr="Climbing the Comprehension Process Stairs">
            <a:extLst>
              <a:ext uri="{FF2B5EF4-FFF2-40B4-BE49-F238E27FC236}">
                <a16:creationId xmlns:a16="http://schemas.microsoft.com/office/drawing/2014/main" id="{C349D47B-B700-A44B-BB6A-C443BEE61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5073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92F2FDBF-E997-D44D-B502-BBA57B8632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2689225"/>
            <a:ext cx="7772400" cy="3406775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4800" b="1">
                <a:latin typeface="Garamond" charset="0"/>
              </a:rPr>
              <a:t>Accumulation of inferences</a:t>
            </a:r>
          </a:p>
          <a:p>
            <a:pPr algn="ctr" eaLnBrk="1" hangingPunct="1">
              <a:buFontTx/>
              <a:buNone/>
              <a:defRPr/>
            </a:pPr>
            <a:r>
              <a:rPr lang="en-US" sz="4800" b="1">
                <a:latin typeface="Garamond" charset="0"/>
              </a:rPr>
              <a:t>+ info=</a:t>
            </a:r>
          </a:p>
          <a:p>
            <a:pPr algn="ctr" eaLnBrk="1" hangingPunct="1">
              <a:buFontTx/>
              <a:buNone/>
              <a:defRPr/>
            </a:pPr>
            <a:r>
              <a:rPr lang="en-US" sz="4800" b="1">
                <a:latin typeface="Garamond" charset="0"/>
              </a:rPr>
              <a:t>MAIN IDEA/ ARGUMENT</a:t>
            </a: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97245181-CD02-5E47-8959-58AA4DCEDC2B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0078587-D5AF-E54E-8C05-AA24B70594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BC5749-24A5-9940-9FDE-B861F30A0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066800"/>
            <a:ext cx="7086600" cy="31559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>
            <a:extLst>
              <a:ext uri="{FF2B5EF4-FFF2-40B4-BE49-F238E27FC236}">
                <a16:creationId xmlns:a16="http://schemas.microsoft.com/office/drawing/2014/main" id="{D6F8E3D9-EE07-6A44-8C46-C72F273447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2689225"/>
            <a:ext cx="7772400" cy="340677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en-US"/>
          </a:p>
        </p:txBody>
      </p:sp>
      <p:pic>
        <p:nvPicPr>
          <p:cNvPr id="79874" name="Picture 3" descr="Climbing the Comprehension Process Stairs">
            <a:extLst>
              <a:ext uri="{FF2B5EF4-FFF2-40B4-BE49-F238E27FC236}">
                <a16:creationId xmlns:a16="http://schemas.microsoft.com/office/drawing/2014/main" id="{C349D47B-B700-A44B-BB6A-C443BEE61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81303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31342D6C-10DC-184E-BBF1-ED104CD83F29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E3CCCF0-5569-A44E-9C2B-C156EE719C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3252" name="Picture 5" descr="23ZoneTrapWing">
            <a:extLst>
              <a:ext uri="{FF2B5EF4-FFF2-40B4-BE49-F238E27FC236}">
                <a16:creationId xmlns:a16="http://schemas.microsoft.com/office/drawing/2014/main" id="{015520F9-5DF2-0548-B084-66EEA174D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09600"/>
            <a:ext cx="6858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9" name="Picture 3">
            <a:extLst>
              <a:ext uri="{FF2B5EF4-FFF2-40B4-BE49-F238E27FC236}">
                <a16:creationId xmlns:a16="http://schemas.microsoft.com/office/drawing/2014/main" id="{3EB9BAD0-C0A5-3A43-910B-33C9709623F9}"/>
              </a:ext>
            </a:extLst>
          </p:cNvPr>
          <p:cNvPicPr>
            <a:picLocks noGrp="1" noChangeAspect="1" noChangeArrowheads="1"/>
          </p:cNvPicPr>
          <p:nvPr>
            <p:ph type="ctr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295400"/>
            <a:ext cx="7315200" cy="4192588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3202342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90832FA6-2798-B34F-B11E-6B9492140BC2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5BF56A7-0619-284F-A28F-D37567A043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2099FD83-C548-0A4B-9E48-46CE0CF29B9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4572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altLang="en-US" sz="3200" dirty="0">
                <a:latin typeface="Garamond" panose="02020404030301010803" pitchFamily="18" charset="0"/>
              </a:rPr>
              <a:t>Objective:</a:t>
            </a:r>
            <a:br>
              <a:rPr lang="en-US" altLang="en-US" sz="3200" dirty="0">
                <a:latin typeface="Garamond" panose="02020404030301010803" pitchFamily="18" charset="0"/>
              </a:rPr>
            </a:br>
            <a:br>
              <a:rPr lang="en-US" altLang="en-US" sz="3200" b="0" dirty="0">
                <a:latin typeface="Garamond" panose="02020404030301010803" pitchFamily="18" charset="0"/>
              </a:rPr>
            </a:br>
            <a:r>
              <a:rPr lang="en-US" altLang="en-US" sz="3200" b="0" dirty="0">
                <a:solidFill>
                  <a:schemeClr val="tx1"/>
                </a:solidFill>
                <a:latin typeface="Garamond" panose="02020404030301010803" pitchFamily="18" charset="0"/>
              </a:rPr>
              <a:t>Review the comprehension process and apply it IN ORDER TO</a:t>
            </a:r>
            <a:br>
              <a:rPr lang="en-US" altLang="en-US" sz="3200" b="0" dirty="0">
                <a:solidFill>
                  <a:schemeClr val="tx1"/>
                </a:solidFill>
                <a:latin typeface="Garamond" panose="02020404030301010803" pitchFamily="18" charset="0"/>
              </a:rPr>
            </a:br>
            <a:r>
              <a:rPr lang="en-US" altLang="en-US" sz="3200" b="0" dirty="0">
                <a:solidFill>
                  <a:schemeClr val="tx1"/>
                </a:solidFill>
                <a:latin typeface="Garamond" panose="02020404030301010803" pitchFamily="18" charset="0"/>
              </a:rPr>
              <a:t>strengthen literacy instruction.</a:t>
            </a:r>
            <a:endParaRPr lang="en-US" altLang="en-US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50078587-D5AF-E54E-8C05-AA24B70594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47459" name="Picture 3">
            <a:extLst>
              <a:ext uri="{FF2B5EF4-FFF2-40B4-BE49-F238E27FC236}">
                <a16:creationId xmlns:a16="http://schemas.microsoft.com/office/drawing/2014/main" id="{3EB9BAD0-C0A5-3A43-910B-33C9709623F9}"/>
              </a:ext>
            </a:extLst>
          </p:cNvPr>
          <p:cNvPicPr>
            <a:picLocks noGrp="1" noChangeAspect="1" noChangeArrowheads="1"/>
          </p:cNvPicPr>
          <p:nvPr>
            <p:ph type="ctr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295400"/>
            <a:ext cx="7315200" cy="4192588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E8AC6B8-3F1D-2F4C-B7C0-1D40C9C077AA}"/>
                  </a:ext>
                </a:extLst>
              </p14:cNvPr>
              <p14:cNvContentPartPr/>
              <p14:nvPr/>
            </p14:nvContentPartPr>
            <p14:xfrm>
              <a:off x="4406023" y="55884"/>
              <a:ext cx="155520" cy="6117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E8AC6B8-3F1D-2F4C-B7C0-1D40C9C077A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97023" y="47244"/>
                <a:ext cx="173160" cy="613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F28EA33-C6EB-B147-8EB9-85DA5B9EB9C5}"/>
                  </a:ext>
                </a:extLst>
              </p14:cNvPr>
              <p14:cNvContentPartPr/>
              <p14:nvPr/>
            </p14:nvContentPartPr>
            <p14:xfrm>
              <a:off x="1062703" y="3372924"/>
              <a:ext cx="7298280" cy="1512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F28EA33-C6EB-B147-8EB9-85DA5B9EB9C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54063" y="3363924"/>
                <a:ext cx="731592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AC6922B-DD0E-9F4F-A962-DF62896D72DF}"/>
                  </a:ext>
                </a:extLst>
              </p14:cNvPr>
              <p14:cNvContentPartPr/>
              <p14:nvPr/>
            </p14:nvContentPartPr>
            <p14:xfrm>
              <a:off x="5018743" y="3366444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AC6922B-DD0E-9F4F-A962-DF62896D72D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03263" y="3351324"/>
                <a:ext cx="30960" cy="3096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4346CE93-5E67-504F-B8DA-F780DA499D76}"/>
              </a:ext>
            </a:extLst>
          </p:cNvPr>
          <p:cNvSpPr txBox="1"/>
          <p:nvPr/>
        </p:nvSpPr>
        <p:spPr>
          <a:xfrm>
            <a:off x="609600" y="381000"/>
            <a:ext cx="453103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982F91-A27C-EE43-8150-83E0F44AD93E}"/>
              </a:ext>
            </a:extLst>
          </p:cNvPr>
          <p:cNvSpPr txBox="1"/>
          <p:nvPr/>
        </p:nvSpPr>
        <p:spPr>
          <a:xfrm>
            <a:off x="8229600" y="53340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AC3034-6016-824D-8C92-123E4A5806B8}"/>
              </a:ext>
            </a:extLst>
          </p:cNvPr>
          <p:cNvSpPr txBox="1"/>
          <p:nvPr/>
        </p:nvSpPr>
        <p:spPr>
          <a:xfrm>
            <a:off x="457200" y="617300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6F4EEA-23AD-3044-8CD4-36F194690B3F}"/>
              </a:ext>
            </a:extLst>
          </p:cNvPr>
          <p:cNvSpPr txBox="1"/>
          <p:nvPr/>
        </p:nvSpPr>
        <p:spPr>
          <a:xfrm>
            <a:off x="8360983" y="617300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339742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9" name="Picture 3">
            <a:extLst>
              <a:ext uri="{FF2B5EF4-FFF2-40B4-BE49-F238E27FC236}">
                <a16:creationId xmlns:a16="http://schemas.microsoft.com/office/drawing/2014/main" id="{3EB9BAD0-C0A5-3A43-910B-33C9709623F9}"/>
              </a:ext>
            </a:extLst>
          </p:cNvPr>
          <p:cNvPicPr>
            <a:picLocks noGrp="1" noChangeAspect="1" noChangeArrowheads="1"/>
          </p:cNvPicPr>
          <p:nvPr>
            <p:ph type="ctr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295400"/>
            <a:ext cx="7315200" cy="4192588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289DE0-CA95-7E46-81EF-E3CED2252BCE}"/>
              </a:ext>
            </a:extLst>
          </p:cNvPr>
          <p:cNvSpPr txBox="1"/>
          <p:nvPr/>
        </p:nvSpPr>
        <p:spPr>
          <a:xfrm>
            <a:off x="1981200" y="381000"/>
            <a:ext cx="41472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1600" dirty="0"/>
              <a:t>Describe what you SEE.</a:t>
            </a:r>
          </a:p>
          <a:p>
            <a:pPr marL="457200" indent="-457200">
              <a:buAutoNum type="arabicPeriod"/>
            </a:pPr>
            <a:r>
              <a:rPr lang="en-US" sz="1600" dirty="0"/>
              <a:t>Ask QUESTIONS about what you see.</a:t>
            </a:r>
          </a:p>
          <a:p>
            <a:pPr marL="457200" indent="-457200">
              <a:buAutoNum type="arabicPeriod"/>
            </a:pPr>
            <a:r>
              <a:rPr lang="en-US" sz="1600" dirty="0"/>
              <a:t>Draw INFERENCES.</a:t>
            </a:r>
          </a:p>
          <a:p>
            <a:pPr marL="457200" indent="-457200">
              <a:buAutoNum type="arabicPeriod"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819A07B-3EE6-7C40-9B7A-4C1DF057EE2C}"/>
                  </a:ext>
                </a:extLst>
              </p14:cNvPr>
              <p14:cNvContentPartPr/>
              <p14:nvPr/>
            </p14:nvContentPartPr>
            <p14:xfrm>
              <a:off x="4355475" y="1301443"/>
              <a:ext cx="363960" cy="40802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819A07B-3EE6-7C40-9B7A-4C1DF057EE2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46475" y="1292803"/>
                <a:ext cx="381600" cy="409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9C14CF9-95CC-A042-A8F8-4FCB0340ED5F}"/>
                  </a:ext>
                </a:extLst>
              </p14:cNvPr>
              <p14:cNvContentPartPr/>
              <p14:nvPr/>
            </p14:nvContentPartPr>
            <p14:xfrm>
              <a:off x="1120875" y="3203683"/>
              <a:ext cx="7482240" cy="2966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9C14CF9-95CC-A042-A8F8-4FCB0340ED5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12235" y="3195043"/>
                <a:ext cx="7499880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F85FF56-65BB-814F-B1A9-4C58ECC84974}"/>
                  </a:ext>
                </a:extLst>
              </p14:cNvPr>
              <p14:cNvContentPartPr/>
              <p14:nvPr/>
            </p14:nvContentPartPr>
            <p14:xfrm>
              <a:off x="59955" y="3399883"/>
              <a:ext cx="1086480" cy="982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F85FF56-65BB-814F-B1A9-4C58ECC8497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1315" y="3391243"/>
                <a:ext cx="110412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6BC7C46-0C26-4E4D-B54A-8A1292C5C3D0}"/>
                  </a:ext>
                </a:extLst>
              </p14:cNvPr>
              <p14:cNvContentPartPr/>
              <p14:nvPr/>
            </p14:nvContentPartPr>
            <p14:xfrm>
              <a:off x="8588715" y="3462883"/>
              <a:ext cx="303840" cy="72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6BC7C46-0C26-4E4D-B54A-8A1292C5C3D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580075" y="3453883"/>
                <a:ext cx="32148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5E247F3-2C12-5944-A69E-567D5DF33113}"/>
                  </a:ext>
                </a:extLst>
              </p14:cNvPr>
              <p14:cNvContentPartPr/>
              <p14:nvPr/>
            </p14:nvContentPartPr>
            <p14:xfrm>
              <a:off x="4568235" y="5361163"/>
              <a:ext cx="42120" cy="9097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5E247F3-2C12-5944-A69E-567D5DF3311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59235" y="5352523"/>
                <a:ext cx="59760" cy="92736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BF047222-5F25-6048-87F1-9EB7FE13BB18}"/>
              </a:ext>
            </a:extLst>
          </p:cNvPr>
          <p:cNvSpPr txBox="1"/>
          <p:nvPr/>
        </p:nvSpPr>
        <p:spPr>
          <a:xfrm>
            <a:off x="685800" y="53340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D81949-F56D-114C-A160-0A2CB19F5558}"/>
              </a:ext>
            </a:extLst>
          </p:cNvPr>
          <p:cNvSpPr txBox="1"/>
          <p:nvPr/>
        </p:nvSpPr>
        <p:spPr>
          <a:xfrm>
            <a:off x="8382000" y="53340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E207E9-9173-E145-AB2A-DE274DD33052}"/>
              </a:ext>
            </a:extLst>
          </p:cNvPr>
          <p:cNvSpPr txBox="1"/>
          <p:nvPr/>
        </p:nvSpPr>
        <p:spPr>
          <a:xfrm>
            <a:off x="609600" y="609600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09A000-BE4C-A041-8BA1-B91E0E0ABAB4}"/>
              </a:ext>
            </a:extLst>
          </p:cNvPr>
          <p:cNvSpPr txBox="1"/>
          <p:nvPr/>
        </p:nvSpPr>
        <p:spPr>
          <a:xfrm>
            <a:off x="8382000" y="609600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4236055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9" name="Picture 3">
            <a:extLst>
              <a:ext uri="{FF2B5EF4-FFF2-40B4-BE49-F238E27FC236}">
                <a16:creationId xmlns:a16="http://schemas.microsoft.com/office/drawing/2014/main" id="{3EB9BAD0-C0A5-3A43-910B-33C9709623F9}"/>
              </a:ext>
            </a:extLst>
          </p:cNvPr>
          <p:cNvPicPr>
            <a:picLocks noGrp="1" noChangeAspect="1" noChangeArrowheads="1"/>
          </p:cNvPicPr>
          <p:nvPr>
            <p:ph type="ctr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295400"/>
            <a:ext cx="7315200" cy="4192588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37112922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>
            <a:extLst>
              <a:ext uri="{FF2B5EF4-FFF2-40B4-BE49-F238E27FC236}">
                <a16:creationId xmlns:a16="http://schemas.microsoft.com/office/drawing/2014/main" id="{E3A24C6E-5CD7-0D4F-A3DC-0A0882C596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95400" y="1828800"/>
            <a:ext cx="6324600" cy="3276600"/>
          </a:xfrm>
        </p:spPr>
        <p:txBody>
          <a:bodyPr/>
          <a:lstStyle/>
          <a:p>
            <a:pPr lvl="2" eaLnBrk="1" hangingPunct="1">
              <a:lnSpc>
                <a:spcPct val="90000"/>
              </a:lnSpc>
              <a:buFontTx/>
              <a:buNone/>
              <a:defRPr/>
            </a:pPr>
            <a:r>
              <a:rPr lang="en-US" sz="5400" b="1">
                <a:latin typeface="Garamond" charset="0"/>
              </a:rPr>
              <a:t>Key takeaways?</a:t>
            </a:r>
            <a:endParaRPr lang="en-US" sz="4400" b="1">
              <a:latin typeface="Garamond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3">
            <a:extLst>
              <a:ext uri="{FF2B5EF4-FFF2-40B4-BE49-F238E27FC236}">
                <a16:creationId xmlns:a16="http://schemas.microsoft.com/office/drawing/2014/main" id="{78994DFC-F9FC-C544-8D21-9E0221A77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85800"/>
            <a:ext cx="72771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04EA1-46A1-154E-97B7-8276D88F8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TLC Blog</a:t>
            </a:r>
          </a:p>
        </p:txBody>
      </p:sp>
      <p:pic>
        <p:nvPicPr>
          <p:cNvPr id="4" name="Content Placeholder 3" descr="Screen Shot 2015-01-02 at 4.09.48 PM.png">
            <a:extLst>
              <a:ext uri="{FF2B5EF4-FFF2-40B4-BE49-F238E27FC236}">
                <a16:creationId xmlns:a16="http://schemas.microsoft.com/office/drawing/2014/main" id="{4B206C0F-0A89-BC4F-8361-D686A4F4F4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7" b="11747"/>
          <a:stretch>
            <a:fillRect/>
          </a:stretch>
        </p:blipFill>
        <p:spPr>
          <a:xfrm>
            <a:off x="685800" y="1371600"/>
            <a:ext cx="7772400" cy="46482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4" descr="The Literacy Cookbook COVER">
            <a:extLst>
              <a:ext uri="{FF2B5EF4-FFF2-40B4-BE49-F238E27FC236}">
                <a16:creationId xmlns:a16="http://schemas.microsoft.com/office/drawing/2014/main" id="{FA7E1933-0AE7-A044-8336-9284D964A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8263"/>
            <a:ext cx="5137150" cy="678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3">
            <a:extLst>
              <a:ext uri="{FF2B5EF4-FFF2-40B4-BE49-F238E27FC236}">
                <a16:creationId xmlns:a16="http://schemas.microsoft.com/office/drawing/2014/main" id="{04C62ECA-9991-6745-8399-C3D44DFCB2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51704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3">
            <a:extLst>
              <a:ext uri="{FF2B5EF4-FFF2-40B4-BE49-F238E27FC236}">
                <a16:creationId xmlns:a16="http://schemas.microsoft.com/office/drawing/2014/main" id="{0E87A583-011F-3044-B169-928FC95803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225" y="0"/>
            <a:ext cx="4262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80F7C338-C0A5-6E4D-80E6-727FB49D55F8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E1C5BDB-2040-574F-9D92-48EC8F5DA7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3362" name="Rectangle 2">
            <a:extLst>
              <a:ext uri="{FF2B5EF4-FFF2-40B4-BE49-F238E27FC236}">
                <a16:creationId xmlns:a16="http://schemas.microsoft.com/office/drawing/2014/main" id="{B1FAD7C4-4DCF-4044-8EBD-3A6C72B0482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4800">
                <a:latin typeface="Garamond" charset="0"/>
              </a:rPr>
              <a:t>What is The Comprehension Process?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A7578F4F-3202-534E-8B43-C8A8C96732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Garamond" charset="0"/>
              </a:rPr>
              <a:t>SAMPLE TEXT:</a:t>
            </a:r>
            <a:endParaRPr lang="en-US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7705BFF5-F1FA-6D4C-B334-FA5B778EB1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2689225"/>
            <a:ext cx="7772400" cy="34067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ja-JP" altLang="en-US" sz="5400" b="1">
                <a:latin typeface="Garamond" panose="02020404030301010803" pitchFamily="18" charset="0"/>
              </a:rPr>
              <a:t>“</a:t>
            </a:r>
            <a:r>
              <a:rPr lang="en-US" altLang="ja-JP" sz="5400" b="1" dirty="0">
                <a:latin typeface="Garamond" panose="02020404030301010803" pitchFamily="18" charset="0"/>
              </a:rPr>
              <a:t>The man fell down.</a:t>
            </a:r>
            <a:r>
              <a:rPr lang="ja-JP" altLang="en-US" sz="6000" b="1">
                <a:latin typeface="Garamond" panose="02020404030301010803" pitchFamily="18" charset="0"/>
              </a:rPr>
              <a:t>”</a:t>
            </a:r>
            <a:endParaRPr lang="en-US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rafting">
  <a:themeElements>
    <a:clrScheme name="Drafting 3">
      <a:dk1>
        <a:srgbClr val="000000"/>
      </a:dk1>
      <a:lt1>
        <a:srgbClr val="FFFFFF"/>
      </a:lt1>
      <a:dk2>
        <a:srgbClr val="000000"/>
      </a:dk2>
      <a:lt2>
        <a:srgbClr val="003366"/>
      </a:lt2>
      <a:accent1>
        <a:srgbClr val="3366CC"/>
      </a:accent1>
      <a:accent2>
        <a:srgbClr val="00B000"/>
      </a:accent2>
      <a:accent3>
        <a:srgbClr val="FFFFFF"/>
      </a:accent3>
      <a:accent4>
        <a:srgbClr val="000000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rafting">
      <a:majorFont>
        <a:latin typeface="Trebuchet MS"/>
        <a:ea typeface="Osaka"/>
        <a:cs typeface="Osaka"/>
      </a:majorFont>
      <a:minorFont>
        <a:latin typeface="Trebuchet MS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rafting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afting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afting 3">
        <a:dk1>
          <a:srgbClr val="000000"/>
        </a:dk1>
        <a:lt1>
          <a:srgbClr val="FFFFFF"/>
        </a:lt1>
        <a:dk2>
          <a:srgbClr val="000000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FFFFFF"/>
        </a:accent3>
        <a:accent4>
          <a:srgbClr val="000000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afting 4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FFFFFF"/>
        </a:accent3>
        <a:accent4>
          <a:srgbClr val="000000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afting 5">
        <a:dk1>
          <a:srgbClr val="000000"/>
        </a:dk1>
        <a:lt1>
          <a:srgbClr val="FFFFFF"/>
        </a:lt1>
        <a:dk2>
          <a:srgbClr val="000000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FFFFFF"/>
        </a:accent3>
        <a:accent4>
          <a:srgbClr val="0000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HD:Applications:Applications from eMac:Microsoft Office 2004:Templates:Presentations:Designs:Blank Presentation</Template>
  <TotalTime>616</TotalTime>
  <Words>534</Words>
  <Application>Microsoft Macintosh PowerPoint</Application>
  <PresentationFormat>On-screen Show (4:3)</PresentationFormat>
  <Paragraphs>68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Garamond</vt:lpstr>
      <vt:lpstr>Times New Roman</vt:lpstr>
      <vt:lpstr>Trebuchet MS</vt:lpstr>
      <vt:lpstr>Drafting</vt:lpstr>
      <vt:lpstr>Blank Presentation</vt:lpstr>
      <vt:lpstr>The Comprehension Process MODULE</vt:lpstr>
      <vt:lpstr>Objective:  Review the comprehension process and apply it IN ORDER TO strengthen literacy instruction.</vt:lpstr>
      <vt:lpstr>PowerPoint Presentation</vt:lpstr>
      <vt:lpstr>TLC Blog</vt:lpstr>
      <vt:lpstr>PowerPoint Presentation</vt:lpstr>
      <vt:lpstr>PowerPoint Presentation</vt:lpstr>
      <vt:lpstr>PowerPoint Presentation</vt:lpstr>
      <vt:lpstr>What is The Comprehension Process?</vt:lpstr>
      <vt:lpstr>SAMPLE TEXT:</vt:lpstr>
      <vt:lpstr>PowerPoint Presentation</vt:lpstr>
      <vt:lpstr>PowerPoint Presentation</vt:lpstr>
      <vt:lpstr>PowerPoint Presentation</vt:lpstr>
      <vt:lpstr> RIT 2.1: Ask and answer such questions as who, what, where, when, why, and how to demonstrate understanding of key details in a text.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Sarah Tantillo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Connecting Reading, Writing, and Testing</dc:title>
  <dc:creator>Sarah Tantillo</dc:creator>
  <cp:lastModifiedBy>SarahT.</cp:lastModifiedBy>
  <cp:revision>41</cp:revision>
  <dcterms:created xsi:type="dcterms:W3CDTF">2009-03-15T19:28:18Z</dcterms:created>
  <dcterms:modified xsi:type="dcterms:W3CDTF">2020-06-26T12:28:07Z</dcterms:modified>
</cp:coreProperties>
</file>